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406" r:id="rId9"/>
    <p:sldId id="386" r:id="rId10"/>
    <p:sldId id="414" r:id="rId11"/>
    <p:sldId id="415" r:id="rId12"/>
    <p:sldId id="413" r:id="rId13"/>
    <p:sldId id="380" r:id="rId14"/>
    <p:sldId id="354" r:id="rId15"/>
    <p:sldId id="381" r:id="rId16"/>
    <p:sldId id="416" r:id="rId17"/>
    <p:sldId id="420" r:id="rId18"/>
    <p:sldId id="382" r:id="rId19"/>
    <p:sldId id="418" r:id="rId20"/>
    <p:sldId id="379" r:id="rId21"/>
    <p:sldId id="385" r:id="rId22"/>
    <p:sldId id="326" r:id="rId23"/>
    <p:sldId id="390" r:id="rId24"/>
    <p:sldId id="421" r:id="rId25"/>
    <p:sldId id="422" r:id="rId26"/>
    <p:sldId id="423" r:id="rId27"/>
    <p:sldId id="424" r:id="rId28"/>
    <p:sldId id="425" r:id="rId29"/>
    <p:sldId id="427" r:id="rId30"/>
    <p:sldId id="428" r:id="rId3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444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4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0.jp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Social Research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</a:t>
            </a:r>
            <a:r>
              <a:rPr lang="en-GB" dirty="0" err="1">
                <a:latin typeface="Abadi" panose="020B0604020104020204" pitchFamily="34" charset="0"/>
              </a:rPr>
              <a:t>datathon</a:t>
            </a:r>
            <a:r>
              <a:rPr lang="en-GB" dirty="0">
                <a:latin typeface="Abadi" panose="020B0604020104020204" pitchFamily="34" charset="0"/>
              </a:rPr>
              <a:t> course forum)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Online Test (Primarily MCQ)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30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1750</TotalTime>
  <Words>2018</Words>
  <Application>Microsoft Office PowerPoint</Application>
  <PresentationFormat>Custom</PresentationFormat>
  <Paragraphs>356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Social Research Methods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88</cp:revision>
  <dcterms:created xsi:type="dcterms:W3CDTF">2020-09-13T09:08:16Z</dcterms:created>
  <dcterms:modified xsi:type="dcterms:W3CDTF">2020-11-15T18:15:04Z</dcterms:modified>
</cp:coreProperties>
</file>